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" r="0" b="-55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109" y="5949295"/>
            <a:ext cx="9610668" cy="2852539"/>
          </a:xfrm>
          <a:custGeom>
            <a:avLst/>
            <a:gdLst/>
            <a:ahLst/>
            <a:cxnLst/>
            <a:rect r="r" b="b" t="t" l="l"/>
            <a:pathLst>
              <a:path h="2852539" w="9610668">
                <a:moveTo>
                  <a:pt x="0" y="0"/>
                </a:moveTo>
                <a:lnTo>
                  <a:pt x="9610668" y="0"/>
                </a:lnTo>
                <a:lnTo>
                  <a:pt x="9610668" y="2852539"/>
                </a:lnTo>
                <a:lnTo>
                  <a:pt x="0" y="2852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109" y="2829940"/>
            <a:ext cx="9610668" cy="2883233"/>
          </a:xfrm>
          <a:custGeom>
            <a:avLst/>
            <a:gdLst/>
            <a:ahLst/>
            <a:cxnLst/>
            <a:rect r="r" b="b" t="t" l="l"/>
            <a:pathLst>
              <a:path h="2883233" w="9610668">
                <a:moveTo>
                  <a:pt x="0" y="0"/>
                </a:moveTo>
                <a:lnTo>
                  <a:pt x="9610668" y="0"/>
                </a:lnTo>
                <a:lnTo>
                  <a:pt x="9610668" y="2883232"/>
                </a:lnTo>
                <a:lnTo>
                  <a:pt x="0" y="28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1" r="-15039" b="-74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05185" y="5949295"/>
            <a:ext cx="354906" cy="2810855"/>
          </a:xfrm>
          <a:custGeom>
            <a:avLst/>
            <a:gdLst/>
            <a:ahLst/>
            <a:cxnLst/>
            <a:rect r="r" b="b" t="t" l="l"/>
            <a:pathLst>
              <a:path h="2810855" w="354906">
                <a:moveTo>
                  <a:pt x="0" y="0"/>
                </a:moveTo>
                <a:lnTo>
                  <a:pt x="354906" y="0"/>
                </a:lnTo>
                <a:lnTo>
                  <a:pt x="354906" y="2810855"/>
                </a:lnTo>
                <a:lnTo>
                  <a:pt x="0" y="2810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DAGm6vV7doE</dc:identifier>
  <dcterms:modified xsi:type="dcterms:W3CDTF">2011-08-01T06:04:30Z</dcterms:modified>
  <cp:revision>1</cp:revision>
  <dc:title>CO3029</dc:title>
</cp:coreProperties>
</file>